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5" r:id="rId17"/>
    <p:sldId id="272" r:id="rId18"/>
    <p:sldId id="273" r:id="rId19"/>
    <p:sldId id="276" r:id="rId20"/>
    <p:sldId id="281" r:id="rId21"/>
    <p:sldId id="277" r:id="rId22"/>
    <p:sldId id="278" r:id="rId23"/>
    <p:sldId id="279" r:id="rId24"/>
    <p:sldId id="274" r:id="rId25"/>
  </p:sldIdLst>
  <p:sldSz cx="12192000" cy="6858000"/>
  <p:notesSz cx="6858000" cy="9144000"/>
  <p:photoAlbum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9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C9465-5F3A-499C-8A33-46564C0E16F8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6E321-C9F9-497D-9786-EF84AF7BE9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048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C9465-5F3A-499C-8A33-46564C0E16F8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6E321-C9F9-497D-9786-EF84AF7BE9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430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C9465-5F3A-499C-8A33-46564C0E16F8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6E321-C9F9-497D-9786-EF84AF7BE9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8663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C9465-5F3A-499C-8A33-46564C0E16F8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6E321-C9F9-497D-9786-EF84AF7BE9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0154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C9465-5F3A-499C-8A33-46564C0E16F8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6E321-C9F9-497D-9786-EF84AF7BE9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092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C9465-5F3A-499C-8A33-46564C0E16F8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6E321-C9F9-497D-9786-EF84AF7BE9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301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C9465-5F3A-499C-8A33-46564C0E16F8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6E321-C9F9-497D-9786-EF84AF7BE9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4192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C9465-5F3A-499C-8A33-46564C0E16F8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6E321-C9F9-497D-9786-EF84AF7BE9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1692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C9465-5F3A-499C-8A33-46564C0E16F8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6E321-C9F9-497D-9786-EF84AF7BE9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1777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C9465-5F3A-499C-8A33-46564C0E16F8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6E321-C9F9-497D-9786-EF84AF7BE9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2405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C9465-5F3A-499C-8A33-46564C0E16F8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6E321-C9F9-497D-9786-EF84AF7BE9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347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C9465-5F3A-499C-8A33-46564C0E16F8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A6E321-C9F9-497D-9786-EF84AF7BE9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51993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832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707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16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585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689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883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6918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1915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4156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7323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0408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3498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1919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9317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530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2855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6537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5230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5147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3170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8553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9626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5739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32499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0</Words>
  <Application>Microsoft Office PowerPoint</Application>
  <PresentationFormat>Широкоэкранный</PresentationFormat>
  <Paragraphs>0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PC</dc:creator>
  <cp:lastModifiedBy>PC</cp:lastModifiedBy>
  <cp:revision>4</cp:revision>
  <dcterms:created xsi:type="dcterms:W3CDTF">2025-02-18T18:09:17Z</dcterms:created>
  <dcterms:modified xsi:type="dcterms:W3CDTF">2025-03-03T09:16:46Z</dcterms:modified>
</cp:coreProperties>
</file>