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5" r:id="rId17"/>
    <p:sldId id="272" r:id="rId18"/>
    <p:sldId id="273" r:id="rId19"/>
    <p:sldId id="276" r:id="rId20"/>
    <p:sldId id="281" r:id="rId21"/>
    <p:sldId id="277" r:id="rId22"/>
    <p:sldId id="278" r:id="rId23"/>
    <p:sldId id="279" r:id="rId24"/>
    <p:sldId id="274" r:id="rId25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9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C9465-5F3A-499C-8A33-46564C0E16F8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6E321-C9F9-497D-9786-EF84AF7BE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48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C9465-5F3A-499C-8A33-46564C0E16F8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6E321-C9F9-497D-9786-EF84AF7BE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40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C9465-5F3A-499C-8A33-46564C0E16F8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6E321-C9F9-497D-9786-EF84AF7BE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47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C9465-5F3A-499C-8A33-46564C0E16F8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6E321-C9F9-497D-9786-EF84AF7BE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430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C9465-5F3A-499C-8A33-46564C0E16F8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6E321-C9F9-497D-9786-EF84AF7BE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663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C9465-5F3A-499C-8A33-46564C0E16F8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6E321-C9F9-497D-9786-EF84AF7BE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154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C9465-5F3A-499C-8A33-46564C0E16F8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6E321-C9F9-497D-9786-EF84AF7BE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092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C9465-5F3A-499C-8A33-46564C0E16F8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6E321-C9F9-497D-9786-EF84AF7BE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01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C9465-5F3A-499C-8A33-46564C0E16F8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6E321-C9F9-497D-9786-EF84AF7BE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192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C9465-5F3A-499C-8A33-46564C0E16F8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6E321-C9F9-497D-9786-EF84AF7BE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692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C9465-5F3A-499C-8A33-46564C0E16F8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6E321-C9F9-497D-9786-EF84AF7BE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777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C9465-5F3A-499C-8A33-46564C0E16F8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6E321-C9F9-497D-9786-EF84AF7BE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1993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832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732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040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349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191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931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53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285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6537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523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514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7071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3170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8553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9626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5739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324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16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585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89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883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691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191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4156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0</Words>
  <Application>Microsoft Office PowerPoint</Application>
  <PresentationFormat>Широкоэкранный</PresentationFormat>
  <Paragraphs>0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PC</cp:lastModifiedBy>
  <cp:revision>4</cp:revision>
  <dcterms:created xsi:type="dcterms:W3CDTF">2025-02-18T18:09:17Z</dcterms:created>
  <dcterms:modified xsi:type="dcterms:W3CDTF">2025-03-03T09:16:46Z</dcterms:modified>
</cp:coreProperties>
</file>