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60" r:id="rId7"/>
    <p:sldId id="266" r:id="rId8"/>
    <p:sldId id="268" r:id="rId9"/>
    <p:sldId id="269" r:id="rId10"/>
    <p:sldId id="270" r:id="rId11"/>
    <p:sldId id="259" r:id="rId12"/>
    <p:sldId id="264" r:id="rId13"/>
    <p:sldId id="265" r:id="rId14"/>
    <p:sldId id="267" r:id="rId15"/>
    <p:sldId id="273" r:id="rId16"/>
    <p:sldId id="272" r:id="rId17"/>
    <p:sldId id="274" r:id="rId18"/>
    <p:sldId id="275" r:id="rId19"/>
    <p:sldId id="276" r:id="rId20"/>
    <p:sldId id="261" r:id="rId21"/>
    <p:sldId id="278" r:id="rId22"/>
    <p:sldId id="277" r:id="rId23"/>
    <p:sldId id="280" r:id="rId24"/>
    <p:sldId id="282" r:id="rId25"/>
    <p:sldId id="279" r:id="rId26"/>
    <p:sldId id="281" r:id="rId27"/>
    <p:sldId id="271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A68CF3-FB08-429C-8E88-56EE9C751BCE}" type="doc">
      <dgm:prSet loTypeId="urn:microsoft.com/office/officeart/2005/8/layout/radial6" loCatId="cycle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CAEE250-9434-49CC-9453-C5B70364C37B}">
      <dgm:prSet phldrT="[Текст]" custT="1"/>
      <dgm:spPr/>
      <dgm:t>
        <a:bodyPr/>
        <a:lstStyle/>
        <a:p>
          <a:r>
            <a:rPr lang="ru-RU" sz="2800" b="1" smtClean="0"/>
            <a:t>ТЕКСТЫ</a:t>
          </a:r>
          <a:endParaRPr lang="ru-RU" sz="2800" b="1" dirty="0"/>
        </a:p>
      </dgm:t>
    </dgm:pt>
    <dgm:pt modelId="{4D75FEF1-F1AC-4E7B-BEC8-3B9A53811E11}" type="parTrans" cxnId="{62602B6A-CD6B-4080-AEBA-14265A0DAADE}">
      <dgm:prSet/>
      <dgm:spPr/>
      <dgm:t>
        <a:bodyPr/>
        <a:lstStyle/>
        <a:p>
          <a:endParaRPr lang="ru-RU"/>
        </a:p>
      </dgm:t>
    </dgm:pt>
    <dgm:pt modelId="{9C581773-9906-4078-88E4-8FDC9266D8C8}" type="sibTrans" cxnId="{62602B6A-CD6B-4080-AEBA-14265A0DAADE}">
      <dgm:prSet/>
      <dgm:spPr/>
      <dgm:t>
        <a:bodyPr/>
        <a:lstStyle/>
        <a:p>
          <a:endParaRPr lang="ru-RU"/>
        </a:p>
      </dgm:t>
    </dgm:pt>
    <dgm:pt modelId="{0A7D7B36-8116-4340-AD17-3A2F2CEE4080}">
      <dgm:prSet phldrT="[Текст]" custT="1"/>
      <dgm:spPr/>
      <dgm:t>
        <a:bodyPr/>
        <a:lstStyle/>
        <a:p>
          <a:r>
            <a:rPr lang="ru-RU" sz="1800" b="1" dirty="0" smtClean="0"/>
            <a:t>устные письменные</a:t>
          </a:r>
          <a:endParaRPr lang="ru-RU" sz="1800" b="1" dirty="0"/>
        </a:p>
      </dgm:t>
    </dgm:pt>
    <dgm:pt modelId="{30225857-C947-4412-B209-71C61E369325}" type="parTrans" cxnId="{42BA804D-8961-439F-B305-E558572B7363}">
      <dgm:prSet/>
      <dgm:spPr/>
      <dgm:t>
        <a:bodyPr/>
        <a:lstStyle/>
        <a:p>
          <a:endParaRPr lang="ru-RU"/>
        </a:p>
      </dgm:t>
    </dgm:pt>
    <dgm:pt modelId="{23146895-17F1-450B-AC06-924913DE2235}" type="sibTrans" cxnId="{42BA804D-8961-439F-B305-E558572B7363}">
      <dgm:prSet/>
      <dgm:spPr/>
      <dgm:t>
        <a:bodyPr/>
        <a:lstStyle/>
        <a:p>
          <a:endParaRPr lang="ru-RU"/>
        </a:p>
      </dgm:t>
    </dgm:pt>
    <dgm:pt modelId="{DCFAF195-9DD2-4A86-B998-9BFD743B8866}">
      <dgm:prSet phldrT="[Текст]" custT="1"/>
      <dgm:spPr/>
      <dgm:t>
        <a:bodyPr/>
        <a:lstStyle/>
        <a:p>
          <a:r>
            <a:rPr lang="ru-RU" sz="2000" b="1" dirty="0" smtClean="0"/>
            <a:t>диалоги</a:t>
          </a:r>
        </a:p>
        <a:p>
          <a:r>
            <a:rPr lang="ru-RU" sz="2000" b="1" dirty="0" smtClean="0"/>
            <a:t>монологи</a:t>
          </a:r>
          <a:endParaRPr lang="ru-RU" sz="2000" b="1" dirty="0"/>
        </a:p>
      </dgm:t>
    </dgm:pt>
    <dgm:pt modelId="{9339F077-1123-4B07-BA42-04BFD8A54C3B}" type="parTrans" cxnId="{253B188A-ED2D-4736-857E-FAA2492B6B0A}">
      <dgm:prSet/>
      <dgm:spPr/>
      <dgm:t>
        <a:bodyPr/>
        <a:lstStyle/>
        <a:p>
          <a:endParaRPr lang="ru-RU"/>
        </a:p>
      </dgm:t>
    </dgm:pt>
    <dgm:pt modelId="{02B5A0DB-9E76-470B-94B0-E0625AED357B}" type="sibTrans" cxnId="{253B188A-ED2D-4736-857E-FAA2492B6B0A}">
      <dgm:prSet/>
      <dgm:spPr/>
      <dgm:t>
        <a:bodyPr/>
        <a:lstStyle/>
        <a:p>
          <a:endParaRPr lang="ru-RU"/>
        </a:p>
      </dgm:t>
    </dgm:pt>
    <dgm:pt modelId="{30BCCC32-B6F4-4A64-95FB-2FDE068DD0BC}">
      <dgm:prSet phldrT="[Текст]"/>
      <dgm:spPr/>
      <dgm:t>
        <a:bodyPr/>
        <a:lstStyle/>
        <a:p>
          <a:r>
            <a:rPr lang="ru-RU" b="1" dirty="0" smtClean="0"/>
            <a:t>художественные</a:t>
          </a:r>
        </a:p>
        <a:p>
          <a:r>
            <a:rPr lang="ru-RU" b="1" dirty="0" smtClean="0"/>
            <a:t>нехудожественные</a:t>
          </a:r>
          <a:endParaRPr lang="ru-RU" b="1" dirty="0"/>
        </a:p>
      </dgm:t>
    </dgm:pt>
    <dgm:pt modelId="{811A90F2-86ED-4A7E-964A-9FC65C2571BF}" type="parTrans" cxnId="{3298F053-CB34-421C-84E9-5EB90FCE7F4A}">
      <dgm:prSet/>
      <dgm:spPr/>
      <dgm:t>
        <a:bodyPr/>
        <a:lstStyle/>
        <a:p>
          <a:endParaRPr lang="ru-RU"/>
        </a:p>
      </dgm:t>
    </dgm:pt>
    <dgm:pt modelId="{484C84D4-C476-4115-BD74-B16D0AD769D7}" type="sibTrans" cxnId="{3298F053-CB34-421C-84E9-5EB90FCE7F4A}">
      <dgm:prSet/>
      <dgm:spPr/>
      <dgm:t>
        <a:bodyPr/>
        <a:lstStyle/>
        <a:p>
          <a:endParaRPr lang="ru-RU"/>
        </a:p>
      </dgm:t>
    </dgm:pt>
    <dgm:pt modelId="{B74E8D7C-59FD-4747-8209-5483C1E7FC9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u="sng" dirty="0" smtClean="0"/>
            <a:t>по типам речи:</a:t>
          </a:r>
          <a:r>
            <a:rPr lang="ru-RU" sz="1600" b="1" dirty="0" smtClean="0"/>
            <a:t> повествование описание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 smtClean="0"/>
            <a:t>рассуждение</a:t>
          </a:r>
          <a:endParaRPr lang="ru-RU" sz="1600" b="1" dirty="0"/>
        </a:p>
      </dgm:t>
    </dgm:pt>
    <dgm:pt modelId="{D8353D92-7326-413B-B1D9-9F527C8E2392}" type="parTrans" cxnId="{FAD80012-E6BA-485A-9F07-6BFAC01516DE}">
      <dgm:prSet/>
      <dgm:spPr/>
      <dgm:t>
        <a:bodyPr/>
        <a:lstStyle/>
        <a:p>
          <a:endParaRPr lang="ru-RU"/>
        </a:p>
      </dgm:t>
    </dgm:pt>
    <dgm:pt modelId="{A076E890-037D-4FA2-B3ED-EF09544C9E45}" type="sibTrans" cxnId="{FAD80012-E6BA-485A-9F07-6BFAC01516DE}">
      <dgm:prSet/>
      <dgm:spPr/>
      <dgm:t>
        <a:bodyPr/>
        <a:lstStyle/>
        <a:p>
          <a:endParaRPr lang="ru-RU"/>
        </a:p>
      </dgm:t>
    </dgm:pt>
    <dgm:pt modelId="{AAEF7861-3A58-402B-A6AF-16C13CBF750C}" type="pres">
      <dgm:prSet presAssocID="{61A68CF3-FB08-429C-8E88-56EE9C751BC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F3336E-A061-46AE-A4D1-959D92496247}" type="pres">
      <dgm:prSet presAssocID="{CCAEE250-9434-49CC-9453-C5B70364C37B}" presName="centerShape" presStyleLbl="node0" presStyleIdx="0" presStyleCnt="1" custScaleX="110772" custLinFactNeighborX="412" custLinFactNeighborY="167"/>
      <dgm:spPr/>
      <dgm:t>
        <a:bodyPr/>
        <a:lstStyle/>
        <a:p>
          <a:endParaRPr lang="ru-RU"/>
        </a:p>
      </dgm:t>
    </dgm:pt>
    <dgm:pt modelId="{431570D1-65DE-4249-A8DB-DC7C37DB858A}" type="pres">
      <dgm:prSet presAssocID="{0A7D7B36-8116-4340-AD17-3A2F2CEE4080}" presName="node" presStyleLbl="node1" presStyleIdx="0" presStyleCnt="4" custScaleX="226919" custScaleY="105801" custRadScaleRad="92367" custRadScaleInc="-2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E0115-194E-406B-BC0E-686F6EBCD1ED}" type="pres">
      <dgm:prSet presAssocID="{0A7D7B36-8116-4340-AD17-3A2F2CEE4080}" presName="dummy" presStyleCnt="0"/>
      <dgm:spPr/>
      <dgm:t>
        <a:bodyPr/>
        <a:lstStyle/>
        <a:p>
          <a:endParaRPr lang="ru-RU"/>
        </a:p>
      </dgm:t>
    </dgm:pt>
    <dgm:pt modelId="{B995CCF2-5F1E-4D1F-98C5-2F1F55936A94}" type="pres">
      <dgm:prSet presAssocID="{23146895-17F1-450B-AC06-924913DE223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37426AF-BEA9-4889-8615-41050AB26529}" type="pres">
      <dgm:prSet presAssocID="{DCFAF195-9DD2-4A86-B998-9BFD743B8866}" presName="node" presStyleLbl="node1" presStyleIdx="1" presStyleCnt="4" custScaleX="155735" custScaleY="207812" custRadScaleRad="108235" custRadScaleInc="-1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F0C90A-2433-40CF-A4D8-56F020F9DF98}" type="pres">
      <dgm:prSet presAssocID="{DCFAF195-9DD2-4A86-B998-9BFD743B8866}" presName="dummy" presStyleCnt="0"/>
      <dgm:spPr/>
      <dgm:t>
        <a:bodyPr/>
        <a:lstStyle/>
        <a:p>
          <a:endParaRPr lang="ru-RU"/>
        </a:p>
      </dgm:t>
    </dgm:pt>
    <dgm:pt modelId="{46C710B2-FF7F-43A7-85E2-6361FCCB4CC5}" type="pres">
      <dgm:prSet presAssocID="{02B5A0DB-9E76-470B-94B0-E0625AED357B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635950E-4265-4E96-B951-12B2217C21C5}" type="pres">
      <dgm:prSet presAssocID="{30BCCC32-B6F4-4A64-95FB-2FDE068DD0BC}" presName="node" presStyleLbl="node1" presStyleIdx="2" presStyleCnt="4" custScaleX="231740" custRadScaleRad="93473" custRadScaleInc="-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71919-5CFB-46B7-9F24-4E9795DF3207}" type="pres">
      <dgm:prSet presAssocID="{30BCCC32-B6F4-4A64-95FB-2FDE068DD0BC}" presName="dummy" presStyleCnt="0"/>
      <dgm:spPr/>
      <dgm:t>
        <a:bodyPr/>
        <a:lstStyle/>
        <a:p>
          <a:endParaRPr lang="ru-RU"/>
        </a:p>
      </dgm:t>
    </dgm:pt>
    <dgm:pt modelId="{3506D195-1E3B-4A77-A9FD-A491601BF3DD}" type="pres">
      <dgm:prSet presAssocID="{484C84D4-C476-4115-BD74-B16D0AD769D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7977C0CC-072B-483A-ACF7-8AE200D0D625}" type="pres">
      <dgm:prSet presAssocID="{B74E8D7C-59FD-4747-8209-5483C1E7FC9E}" presName="node" presStyleLbl="node1" presStyleIdx="3" presStyleCnt="4" custScaleX="162820" custScaleY="211184" custRadScaleRad="111308" custRadScaleInc="-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D8611-C223-46AE-B0AA-164DCF88DFA5}" type="pres">
      <dgm:prSet presAssocID="{B74E8D7C-59FD-4747-8209-5483C1E7FC9E}" presName="dummy" presStyleCnt="0"/>
      <dgm:spPr/>
      <dgm:t>
        <a:bodyPr/>
        <a:lstStyle/>
        <a:p>
          <a:endParaRPr lang="ru-RU"/>
        </a:p>
      </dgm:t>
    </dgm:pt>
    <dgm:pt modelId="{E67316A6-9C74-4949-84BD-E4D8E85BD1B0}" type="pres">
      <dgm:prSet presAssocID="{A076E890-037D-4FA2-B3ED-EF09544C9E4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1268937-AAF3-4FA9-B431-E53909A1201B}" type="presOf" srcId="{23146895-17F1-450B-AC06-924913DE2235}" destId="{B995CCF2-5F1E-4D1F-98C5-2F1F55936A94}" srcOrd="0" destOrd="0" presId="urn:microsoft.com/office/officeart/2005/8/layout/radial6"/>
    <dgm:cxn modelId="{3298F053-CB34-421C-84E9-5EB90FCE7F4A}" srcId="{CCAEE250-9434-49CC-9453-C5B70364C37B}" destId="{30BCCC32-B6F4-4A64-95FB-2FDE068DD0BC}" srcOrd="2" destOrd="0" parTransId="{811A90F2-86ED-4A7E-964A-9FC65C2571BF}" sibTransId="{484C84D4-C476-4115-BD74-B16D0AD769D7}"/>
    <dgm:cxn modelId="{33B5C345-677F-4F6B-B33C-3B591390AA83}" type="presOf" srcId="{0A7D7B36-8116-4340-AD17-3A2F2CEE4080}" destId="{431570D1-65DE-4249-A8DB-DC7C37DB858A}" srcOrd="0" destOrd="0" presId="urn:microsoft.com/office/officeart/2005/8/layout/radial6"/>
    <dgm:cxn modelId="{42BA804D-8961-439F-B305-E558572B7363}" srcId="{CCAEE250-9434-49CC-9453-C5B70364C37B}" destId="{0A7D7B36-8116-4340-AD17-3A2F2CEE4080}" srcOrd="0" destOrd="0" parTransId="{30225857-C947-4412-B209-71C61E369325}" sibTransId="{23146895-17F1-450B-AC06-924913DE2235}"/>
    <dgm:cxn modelId="{5DA79F76-F3DA-4B25-A1BC-597F430191E2}" type="presOf" srcId="{CCAEE250-9434-49CC-9453-C5B70364C37B}" destId="{0DF3336E-A061-46AE-A4D1-959D92496247}" srcOrd="0" destOrd="0" presId="urn:microsoft.com/office/officeart/2005/8/layout/radial6"/>
    <dgm:cxn modelId="{01FF3B6F-3884-401D-AE8A-2779E5350048}" type="presOf" srcId="{A076E890-037D-4FA2-B3ED-EF09544C9E45}" destId="{E67316A6-9C74-4949-84BD-E4D8E85BD1B0}" srcOrd="0" destOrd="0" presId="urn:microsoft.com/office/officeart/2005/8/layout/radial6"/>
    <dgm:cxn modelId="{253B188A-ED2D-4736-857E-FAA2492B6B0A}" srcId="{CCAEE250-9434-49CC-9453-C5B70364C37B}" destId="{DCFAF195-9DD2-4A86-B998-9BFD743B8866}" srcOrd="1" destOrd="0" parTransId="{9339F077-1123-4B07-BA42-04BFD8A54C3B}" sibTransId="{02B5A0DB-9E76-470B-94B0-E0625AED357B}"/>
    <dgm:cxn modelId="{735C2920-8ABA-4E60-ABA5-5A4178CD8E40}" type="presOf" srcId="{02B5A0DB-9E76-470B-94B0-E0625AED357B}" destId="{46C710B2-FF7F-43A7-85E2-6361FCCB4CC5}" srcOrd="0" destOrd="0" presId="urn:microsoft.com/office/officeart/2005/8/layout/radial6"/>
    <dgm:cxn modelId="{FAD80012-E6BA-485A-9F07-6BFAC01516DE}" srcId="{CCAEE250-9434-49CC-9453-C5B70364C37B}" destId="{B74E8D7C-59FD-4747-8209-5483C1E7FC9E}" srcOrd="3" destOrd="0" parTransId="{D8353D92-7326-413B-B1D9-9F527C8E2392}" sibTransId="{A076E890-037D-4FA2-B3ED-EF09544C9E45}"/>
    <dgm:cxn modelId="{CB17DE23-C9FC-43D9-B64A-4CEA2F49E7B3}" type="presOf" srcId="{61A68CF3-FB08-429C-8E88-56EE9C751BCE}" destId="{AAEF7861-3A58-402B-A6AF-16C13CBF750C}" srcOrd="0" destOrd="0" presId="urn:microsoft.com/office/officeart/2005/8/layout/radial6"/>
    <dgm:cxn modelId="{62602B6A-CD6B-4080-AEBA-14265A0DAADE}" srcId="{61A68CF3-FB08-429C-8E88-56EE9C751BCE}" destId="{CCAEE250-9434-49CC-9453-C5B70364C37B}" srcOrd="0" destOrd="0" parTransId="{4D75FEF1-F1AC-4E7B-BEC8-3B9A53811E11}" sibTransId="{9C581773-9906-4078-88E4-8FDC9266D8C8}"/>
    <dgm:cxn modelId="{4BA5679D-F54A-49DB-9965-00496C49A6EE}" type="presOf" srcId="{B74E8D7C-59FD-4747-8209-5483C1E7FC9E}" destId="{7977C0CC-072B-483A-ACF7-8AE200D0D625}" srcOrd="0" destOrd="0" presId="urn:microsoft.com/office/officeart/2005/8/layout/radial6"/>
    <dgm:cxn modelId="{912E2279-7505-426D-803B-3734211E273B}" type="presOf" srcId="{DCFAF195-9DD2-4A86-B998-9BFD743B8866}" destId="{237426AF-BEA9-4889-8615-41050AB26529}" srcOrd="0" destOrd="0" presId="urn:microsoft.com/office/officeart/2005/8/layout/radial6"/>
    <dgm:cxn modelId="{980D8180-A457-4691-A805-BE54AC08C798}" type="presOf" srcId="{484C84D4-C476-4115-BD74-B16D0AD769D7}" destId="{3506D195-1E3B-4A77-A9FD-A491601BF3DD}" srcOrd="0" destOrd="0" presId="urn:microsoft.com/office/officeart/2005/8/layout/radial6"/>
    <dgm:cxn modelId="{109ED707-F6AF-46D9-9EE6-8A417E3FA493}" type="presOf" srcId="{30BCCC32-B6F4-4A64-95FB-2FDE068DD0BC}" destId="{0635950E-4265-4E96-B951-12B2217C21C5}" srcOrd="0" destOrd="0" presId="urn:microsoft.com/office/officeart/2005/8/layout/radial6"/>
    <dgm:cxn modelId="{5DEECA23-E9DA-4D8C-8FCE-1EBEE718B70C}" type="presParOf" srcId="{AAEF7861-3A58-402B-A6AF-16C13CBF750C}" destId="{0DF3336E-A061-46AE-A4D1-959D92496247}" srcOrd="0" destOrd="0" presId="urn:microsoft.com/office/officeart/2005/8/layout/radial6"/>
    <dgm:cxn modelId="{F7B1CA7D-89B6-4D19-AD8D-20BD06744A01}" type="presParOf" srcId="{AAEF7861-3A58-402B-A6AF-16C13CBF750C}" destId="{431570D1-65DE-4249-A8DB-DC7C37DB858A}" srcOrd="1" destOrd="0" presId="urn:microsoft.com/office/officeart/2005/8/layout/radial6"/>
    <dgm:cxn modelId="{FF4B0E48-9F7F-4E7A-B7E2-35FE9A4B73EA}" type="presParOf" srcId="{AAEF7861-3A58-402B-A6AF-16C13CBF750C}" destId="{5C3E0115-194E-406B-BC0E-686F6EBCD1ED}" srcOrd="2" destOrd="0" presId="urn:microsoft.com/office/officeart/2005/8/layout/radial6"/>
    <dgm:cxn modelId="{440C7D10-C56D-4AEE-89B7-35084959ED16}" type="presParOf" srcId="{AAEF7861-3A58-402B-A6AF-16C13CBF750C}" destId="{B995CCF2-5F1E-4D1F-98C5-2F1F55936A94}" srcOrd="3" destOrd="0" presId="urn:microsoft.com/office/officeart/2005/8/layout/radial6"/>
    <dgm:cxn modelId="{ACA67C24-5BE3-434C-89C0-18D48B268484}" type="presParOf" srcId="{AAEF7861-3A58-402B-A6AF-16C13CBF750C}" destId="{237426AF-BEA9-4889-8615-41050AB26529}" srcOrd="4" destOrd="0" presId="urn:microsoft.com/office/officeart/2005/8/layout/radial6"/>
    <dgm:cxn modelId="{1050B263-02F3-48FA-BF52-B3F325069799}" type="presParOf" srcId="{AAEF7861-3A58-402B-A6AF-16C13CBF750C}" destId="{94F0C90A-2433-40CF-A4D8-56F020F9DF98}" srcOrd="5" destOrd="0" presId="urn:microsoft.com/office/officeart/2005/8/layout/radial6"/>
    <dgm:cxn modelId="{EC4F2713-DF31-4975-BBF9-2271D5B2DB76}" type="presParOf" srcId="{AAEF7861-3A58-402B-A6AF-16C13CBF750C}" destId="{46C710B2-FF7F-43A7-85E2-6361FCCB4CC5}" srcOrd="6" destOrd="0" presId="urn:microsoft.com/office/officeart/2005/8/layout/radial6"/>
    <dgm:cxn modelId="{E2BA975A-7EC3-483B-8507-89CE181D048B}" type="presParOf" srcId="{AAEF7861-3A58-402B-A6AF-16C13CBF750C}" destId="{0635950E-4265-4E96-B951-12B2217C21C5}" srcOrd="7" destOrd="0" presId="urn:microsoft.com/office/officeart/2005/8/layout/radial6"/>
    <dgm:cxn modelId="{C0743EF0-C592-46FE-A151-405EA321B23B}" type="presParOf" srcId="{AAEF7861-3A58-402B-A6AF-16C13CBF750C}" destId="{08371919-5CFB-46B7-9F24-4E9795DF3207}" srcOrd="8" destOrd="0" presId="urn:microsoft.com/office/officeart/2005/8/layout/radial6"/>
    <dgm:cxn modelId="{BDA20E95-5C56-4755-AFF0-87EC2F6ABF3F}" type="presParOf" srcId="{AAEF7861-3A58-402B-A6AF-16C13CBF750C}" destId="{3506D195-1E3B-4A77-A9FD-A491601BF3DD}" srcOrd="9" destOrd="0" presId="urn:microsoft.com/office/officeart/2005/8/layout/radial6"/>
    <dgm:cxn modelId="{0219F3B9-AAAE-44B9-B2E8-C5BF6D004B3A}" type="presParOf" srcId="{AAEF7861-3A58-402B-A6AF-16C13CBF750C}" destId="{7977C0CC-072B-483A-ACF7-8AE200D0D625}" srcOrd="10" destOrd="0" presId="urn:microsoft.com/office/officeart/2005/8/layout/radial6"/>
    <dgm:cxn modelId="{2206360E-DD5D-4F8F-A1E3-1B48DFAEBA90}" type="presParOf" srcId="{AAEF7861-3A58-402B-A6AF-16C13CBF750C}" destId="{364D8611-C223-46AE-B0AA-164DCF88DFA5}" srcOrd="11" destOrd="0" presId="urn:microsoft.com/office/officeart/2005/8/layout/radial6"/>
    <dgm:cxn modelId="{06169F99-376D-4083-832C-C9CB9E5D4199}" type="presParOf" srcId="{AAEF7861-3A58-402B-A6AF-16C13CBF750C}" destId="{E67316A6-9C74-4949-84BD-E4D8E85BD1B0}" srcOrd="12" destOrd="0" presId="urn:microsoft.com/office/officeart/2005/8/layout/radial6"/>
  </dgm:cxnLst>
  <dgm:bg>
    <a:solidFill>
      <a:schemeClr val="accent2">
        <a:lumMod val="20000"/>
        <a:lumOff val="80000"/>
      </a:schemeClr>
    </a:solidFill>
  </dgm:bg>
  <dgm:whole>
    <a:ln w="19050">
      <a:solidFill>
        <a:schemeClr val="accent2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E4081A-14DD-4600-8AE5-7B1A2065758F}" type="doc">
      <dgm:prSet loTypeId="urn:microsoft.com/office/officeart/2005/8/layout/radial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44A6990-1E5D-4360-B785-4B7A64896E09}">
      <dgm:prSet phldrT="[Текст]"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165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ХУДОЖЕСТ-ВЕННОЕ</a:t>
          </a:r>
          <a:endParaRPr lang="ru-RU" sz="165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B8801C5-152D-4973-A482-99F3FBD4BDB0}" type="parTrans" cxnId="{7A3BDD10-24DC-4E71-84D0-982BB0190C25}">
      <dgm:prSet/>
      <dgm:spPr/>
      <dgm:t>
        <a:bodyPr/>
        <a:lstStyle/>
        <a:p>
          <a:endParaRPr lang="ru-RU"/>
        </a:p>
      </dgm:t>
    </dgm:pt>
    <dgm:pt modelId="{9243833B-05B7-41A8-AB41-BBBF0EF440C0}" type="sibTrans" cxnId="{7A3BDD10-24DC-4E71-84D0-982BB0190C25}">
      <dgm:prSet/>
      <dgm:spPr/>
      <dgm:t>
        <a:bodyPr/>
        <a:lstStyle/>
        <a:p>
          <a:endParaRPr lang="ru-RU"/>
        </a:p>
      </dgm:t>
    </dgm:pt>
    <dgm:pt modelId="{0FCE9C7E-DC83-4866-BB5F-19428692BC38}">
      <dgm:prSet phldrT="[Текст]"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ПОРТРЕТНОЕ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B5A672A-D5F4-425F-84A5-56EFEFB9A225}" type="parTrans" cxnId="{9AB75377-D396-473A-89C9-D5F4411398A9}">
      <dgm:prSet/>
      <dgm:spPr/>
      <dgm:t>
        <a:bodyPr/>
        <a:lstStyle/>
        <a:p>
          <a:endParaRPr lang="ru-RU"/>
        </a:p>
      </dgm:t>
    </dgm:pt>
    <dgm:pt modelId="{A7761A7C-75F6-4D53-A497-A4935F1249F1}" type="sibTrans" cxnId="{9AB75377-D396-473A-89C9-D5F4411398A9}">
      <dgm:prSet/>
      <dgm:spPr/>
      <dgm:t>
        <a:bodyPr/>
        <a:lstStyle/>
        <a:p>
          <a:endParaRPr lang="ru-RU"/>
        </a:p>
      </dgm:t>
    </dgm:pt>
    <dgm:pt modelId="{E1A8BCC0-8086-4970-BE97-A9870DBA1F28}">
      <dgm:prSet phldrT="[Текст]"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СРАВНИТЕЛЬНОЕ</a:t>
          </a:r>
          <a:endParaRPr lang="ru-RU" sz="16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981BCDE-748C-492D-BAB7-D39C7D7BA79D}" type="parTrans" cxnId="{429FCADB-F8B1-440C-BA5A-131F3D60A42D}">
      <dgm:prSet/>
      <dgm:spPr/>
      <dgm:t>
        <a:bodyPr/>
        <a:lstStyle/>
        <a:p>
          <a:endParaRPr lang="ru-RU"/>
        </a:p>
      </dgm:t>
    </dgm:pt>
    <dgm:pt modelId="{664C3275-91F0-4A89-85C2-DE723B98308A}" type="sibTrans" cxnId="{429FCADB-F8B1-440C-BA5A-131F3D60A42D}">
      <dgm:prSet/>
      <dgm:spPr/>
      <dgm:t>
        <a:bodyPr/>
        <a:lstStyle/>
        <a:p>
          <a:endParaRPr lang="ru-RU"/>
        </a:p>
      </dgm:t>
    </dgm:pt>
    <dgm:pt modelId="{E40D5C63-5CA0-4558-BFC7-612BAE4CCAA6}">
      <dgm:prSet phldrT="[Текст]"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ДЕЛОВОЕ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51B5BE0-267C-42A1-B4A3-921ADE97E4CE}" type="parTrans" cxnId="{5597A2E0-C7FC-4D28-9C2E-EC002A6CC09E}">
      <dgm:prSet/>
      <dgm:spPr/>
      <dgm:t>
        <a:bodyPr/>
        <a:lstStyle/>
        <a:p>
          <a:endParaRPr lang="ru-RU"/>
        </a:p>
      </dgm:t>
    </dgm:pt>
    <dgm:pt modelId="{AB1524BB-8280-4A11-9938-267E890BC596}" type="sibTrans" cxnId="{5597A2E0-C7FC-4D28-9C2E-EC002A6CC09E}">
      <dgm:prSet/>
      <dgm:spPr/>
      <dgm:t>
        <a:bodyPr/>
        <a:lstStyle/>
        <a:p>
          <a:endParaRPr lang="ru-RU"/>
        </a:p>
      </dgm:t>
    </dgm:pt>
    <dgm:pt modelId="{8ED002C2-71D4-4386-AEF1-70047AB5B49D}">
      <dgm:prSet phldrT="[Текст]" custT="1"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ПЕЙЗАЖНОЕ</a:t>
          </a:r>
          <a:endParaRPr lang="ru-RU" sz="2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7B4D701-332D-467D-87A4-A4DA24717C6E}" type="parTrans" cxnId="{7355C76F-5851-4237-A850-9543E636BB76}">
      <dgm:prSet/>
      <dgm:spPr/>
      <dgm:t>
        <a:bodyPr/>
        <a:lstStyle/>
        <a:p>
          <a:endParaRPr lang="ru-RU"/>
        </a:p>
      </dgm:t>
    </dgm:pt>
    <dgm:pt modelId="{A870D31B-9506-469C-A090-166D30B2D8D1}" type="sibTrans" cxnId="{7355C76F-5851-4237-A850-9543E636BB76}">
      <dgm:prSet/>
      <dgm:spPr/>
      <dgm:t>
        <a:bodyPr/>
        <a:lstStyle/>
        <a:p>
          <a:endParaRPr lang="ru-RU"/>
        </a:p>
      </dgm:t>
    </dgm:pt>
    <dgm:pt modelId="{791F8542-093B-4491-A51E-CD305FCC6187}">
      <dgm:prSet phldrT="[Текст]" phldr="1"/>
      <dgm:spPr/>
      <dgm:t>
        <a:bodyPr/>
        <a:lstStyle/>
        <a:p>
          <a:endParaRPr lang="ru-RU" dirty="0"/>
        </a:p>
      </dgm:t>
    </dgm:pt>
    <dgm:pt modelId="{74BE9C9C-BF0A-4A2C-9498-88FD29CC14C3}" type="parTrans" cxnId="{5ABDF002-22A2-493D-815E-14DA17849841}">
      <dgm:prSet/>
      <dgm:spPr/>
      <dgm:t>
        <a:bodyPr/>
        <a:lstStyle/>
        <a:p>
          <a:endParaRPr lang="ru-RU"/>
        </a:p>
      </dgm:t>
    </dgm:pt>
    <dgm:pt modelId="{6A6D66B6-76CF-478B-A6CE-90E0D9D2ACC3}" type="sibTrans" cxnId="{5ABDF002-22A2-493D-815E-14DA17849841}">
      <dgm:prSet/>
      <dgm:spPr/>
      <dgm:t>
        <a:bodyPr/>
        <a:lstStyle/>
        <a:p>
          <a:endParaRPr lang="ru-RU"/>
        </a:p>
      </dgm:t>
    </dgm:pt>
    <dgm:pt modelId="{C2001821-7638-4A20-8428-D70C0FEA430B}">
      <dgm:prSet phldrT="[Текст]" phldr="1"/>
      <dgm:spPr/>
      <dgm:t>
        <a:bodyPr/>
        <a:lstStyle/>
        <a:p>
          <a:endParaRPr lang="ru-RU" dirty="0"/>
        </a:p>
      </dgm:t>
    </dgm:pt>
    <dgm:pt modelId="{77F401C5-7891-49E5-9C72-6EDDB8F623EC}" type="parTrans" cxnId="{9C4F9EE3-7EE2-4B1A-9F9B-A0FD567304B0}">
      <dgm:prSet/>
      <dgm:spPr/>
      <dgm:t>
        <a:bodyPr/>
        <a:lstStyle/>
        <a:p>
          <a:endParaRPr lang="ru-RU"/>
        </a:p>
      </dgm:t>
    </dgm:pt>
    <dgm:pt modelId="{E445DC82-7EB1-4175-97A8-81B98E9EAF3A}" type="sibTrans" cxnId="{9C4F9EE3-7EE2-4B1A-9F9B-A0FD567304B0}">
      <dgm:prSet/>
      <dgm:spPr/>
      <dgm:t>
        <a:bodyPr/>
        <a:lstStyle/>
        <a:p>
          <a:endParaRPr lang="ru-RU"/>
        </a:p>
      </dgm:t>
    </dgm:pt>
    <dgm:pt modelId="{0D56B2B9-8931-49BF-97F2-AAC7065902CE}">
      <dgm:prSet phldrT="[Текст]" phldr="1"/>
      <dgm:spPr/>
      <dgm:t>
        <a:bodyPr/>
        <a:lstStyle/>
        <a:p>
          <a:endParaRPr lang="ru-RU" dirty="0"/>
        </a:p>
      </dgm:t>
    </dgm:pt>
    <dgm:pt modelId="{D66808B7-C5C3-4555-988D-F5DBCB25C376}" type="parTrans" cxnId="{D362CAE5-47DA-4813-AA37-CEE23C740789}">
      <dgm:prSet/>
      <dgm:spPr/>
      <dgm:t>
        <a:bodyPr/>
        <a:lstStyle/>
        <a:p>
          <a:endParaRPr lang="ru-RU"/>
        </a:p>
      </dgm:t>
    </dgm:pt>
    <dgm:pt modelId="{08AC3208-4322-47B4-9952-05B04B0C5334}" type="sibTrans" cxnId="{D362CAE5-47DA-4813-AA37-CEE23C740789}">
      <dgm:prSet/>
      <dgm:spPr/>
      <dgm:t>
        <a:bodyPr/>
        <a:lstStyle/>
        <a:p>
          <a:endParaRPr lang="ru-RU"/>
        </a:p>
      </dgm:t>
    </dgm:pt>
    <dgm:pt modelId="{A88BF956-69BF-4CC3-85D7-E07D5F7568EA}">
      <dgm:prSet phldrT="[Текст]" phldr="1"/>
      <dgm:spPr/>
      <dgm:t>
        <a:bodyPr/>
        <a:lstStyle/>
        <a:p>
          <a:endParaRPr lang="ru-RU" dirty="0"/>
        </a:p>
      </dgm:t>
    </dgm:pt>
    <dgm:pt modelId="{7BB83AB8-AAE0-4E91-A6E8-E35B5316ABF9}" type="parTrans" cxnId="{06D556FB-82C7-4A7B-BD8A-0E5D3CDA5306}">
      <dgm:prSet/>
      <dgm:spPr/>
      <dgm:t>
        <a:bodyPr/>
        <a:lstStyle/>
        <a:p>
          <a:endParaRPr lang="ru-RU"/>
        </a:p>
      </dgm:t>
    </dgm:pt>
    <dgm:pt modelId="{33BC7759-A7B8-4B76-A892-75DB63041668}" type="sibTrans" cxnId="{06D556FB-82C7-4A7B-BD8A-0E5D3CDA5306}">
      <dgm:prSet/>
      <dgm:spPr/>
      <dgm:t>
        <a:bodyPr/>
        <a:lstStyle/>
        <a:p>
          <a:endParaRPr lang="ru-RU"/>
        </a:p>
      </dgm:t>
    </dgm:pt>
    <dgm:pt modelId="{08851137-2FC5-418F-9511-413363CA9F36}" type="pres">
      <dgm:prSet presAssocID="{FAE4081A-14DD-4600-8AE5-7B1A206575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F90D42-5CA4-449B-A085-51D0F4DFB3B8}" type="pres">
      <dgm:prSet presAssocID="{FAE4081A-14DD-4600-8AE5-7B1A2065758F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38B52FA5-B450-422D-BAEA-932ADEFE8539}" type="pres">
      <dgm:prSet presAssocID="{844A6990-1E5D-4360-B785-4B7A64896E09}" presName="centerShape" presStyleLbl="vennNode1" presStyleIdx="0" presStyleCnt="5" custScaleX="72890" custScaleY="56477" custLinFactNeighborX="41921" custLinFactNeighborY="41741"/>
      <dgm:spPr/>
      <dgm:t>
        <a:bodyPr/>
        <a:lstStyle/>
        <a:p>
          <a:endParaRPr lang="ru-RU"/>
        </a:p>
      </dgm:t>
    </dgm:pt>
    <dgm:pt modelId="{02B89980-6F1F-407F-B744-6335C6B03D0A}" type="pres">
      <dgm:prSet presAssocID="{0FCE9C7E-DC83-4866-BB5F-19428692BC38}" presName="node" presStyleLbl="vennNode1" presStyleIdx="1" presStyleCnt="5" custScaleX="196017" custScaleY="71228" custRadScaleRad="85096" custRadScaleInc="1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B52F5-F145-43B5-99B8-61061BD2BDF3}" type="pres">
      <dgm:prSet presAssocID="{E1A8BCC0-8086-4970-BE97-A9870DBA1F28}" presName="node" presStyleLbl="vennNode1" presStyleIdx="2" presStyleCnt="5" custScaleX="200001" custScaleY="67925" custRadScaleRad="139879" custRadScaleInc="-19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AC273-8189-4C6B-A7BA-8A8C19759DDE}" type="pres">
      <dgm:prSet presAssocID="{E40D5C63-5CA0-4558-BFC7-612BAE4CCAA6}" presName="node" presStyleLbl="vennNode1" presStyleIdx="3" presStyleCnt="5" custScaleX="142460" custScaleY="117614" custRadScaleRad="121865" custRadScaleInc="50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EC630-95D5-46C2-BC34-E8D7A3F0FC2B}" type="pres">
      <dgm:prSet presAssocID="{8ED002C2-71D4-4386-AEF1-70047AB5B49D}" presName="node" presStyleLbl="vennNode1" presStyleIdx="4" presStyleCnt="5" custScaleX="204330" custScaleY="67919" custRadScaleRad="139907" custRadScaleInc="19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BDF002-22A2-493D-815E-14DA17849841}" srcId="{FAE4081A-14DD-4600-8AE5-7B1A2065758F}" destId="{791F8542-093B-4491-A51E-CD305FCC6187}" srcOrd="1" destOrd="0" parTransId="{74BE9C9C-BF0A-4A2C-9498-88FD29CC14C3}" sibTransId="{6A6D66B6-76CF-478B-A6CE-90E0D9D2ACC3}"/>
    <dgm:cxn modelId="{7355C76F-5851-4237-A850-9543E636BB76}" srcId="{844A6990-1E5D-4360-B785-4B7A64896E09}" destId="{8ED002C2-71D4-4386-AEF1-70047AB5B49D}" srcOrd="3" destOrd="0" parTransId="{47B4D701-332D-467D-87A4-A4DA24717C6E}" sibTransId="{A870D31B-9506-469C-A090-166D30B2D8D1}"/>
    <dgm:cxn modelId="{F960B1FF-8E1B-49DC-BEE3-82ADE1E19C43}" type="presOf" srcId="{E1A8BCC0-8086-4970-BE97-A9870DBA1F28}" destId="{0C2B52F5-F145-43B5-99B8-61061BD2BDF3}" srcOrd="0" destOrd="0" presId="urn:microsoft.com/office/officeart/2005/8/layout/radial3"/>
    <dgm:cxn modelId="{D362CAE5-47DA-4813-AA37-CEE23C740789}" srcId="{FAE4081A-14DD-4600-8AE5-7B1A2065758F}" destId="{0D56B2B9-8931-49BF-97F2-AAC7065902CE}" srcOrd="3" destOrd="0" parTransId="{D66808B7-C5C3-4555-988D-F5DBCB25C376}" sibTransId="{08AC3208-4322-47B4-9952-05B04B0C5334}"/>
    <dgm:cxn modelId="{9AB75377-D396-473A-89C9-D5F4411398A9}" srcId="{844A6990-1E5D-4360-B785-4B7A64896E09}" destId="{0FCE9C7E-DC83-4866-BB5F-19428692BC38}" srcOrd="0" destOrd="0" parTransId="{CB5A672A-D5F4-425F-84A5-56EFEFB9A225}" sibTransId="{A7761A7C-75F6-4D53-A497-A4935F1249F1}"/>
    <dgm:cxn modelId="{0786DF10-7DB0-4117-B850-2450AA8A93B9}" type="presOf" srcId="{0FCE9C7E-DC83-4866-BB5F-19428692BC38}" destId="{02B89980-6F1F-407F-B744-6335C6B03D0A}" srcOrd="0" destOrd="0" presId="urn:microsoft.com/office/officeart/2005/8/layout/radial3"/>
    <dgm:cxn modelId="{44A685D6-0DE5-4D0C-879B-DF2F7F3A158D}" type="presOf" srcId="{FAE4081A-14DD-4600-8AE5-7B1A2065758F}" destId="{08851137-2FC5-418F-9511-413363CA9F36}" srcOrd="0" destOrd="0" presId="urn:microsoft.com/office/officeart/2005/8/layout/radial3"/>
    <dgm:cxn modelId="{9C4F9EE3-7EE2-4B1A-9F9B-A0FD567304B0}" srcId="{FAE4081A-14DD-4600-8AE5-7B1A2065758F}" destId="{C2001821-7638-4A20-8428-D70C0FEA430B}" srcOrd="2" destOrd="0" parTransId="{77F401C5-7891-49E5-9C72-6EDDB8F623EC}" sibTransId="{E445DC82-7EB1-4175-97A8-81B98E9EAF3A}"/>
    <dgm:cxn modelId="{06D556FB-82C7-4A7B-BD8A-0E5D3CDA5306}" srcId="{FAE4081A-14DD-4600-8AE5-7B1A2065758F}" destId="{A88BF956-69BF-4CC3-85D7-E07D5F7568EA}" srcOrd="4" destOrd="0" parTransId="{7BB83AB8-AAE0-4E91-A6E8-E35B5316ABF9}" sibTransId="{33BC7759-A7B8-4B76-A892-75DB63041668}"/>
    <dgm:cxn modelId="{429FCADB-F8B1-440C-BA5A-131F3D60A42D}" srcId="{844A6990-1E5D-4360-B785-4B7A64896E09}" destId="{E1A8BCC0-8086-4970-BE97-A9870DBA1F28}" srcOrd="1" destOrd="0" parTransId="{0981BCDE-748C-492D-BAB7-D39C7D7BA79D}" sibTransId="{664C3275-91F0-4A89-85C2-DE723B98308A}"/>
    <dgm:cxn modelId="{EE4B2477-5A9F-41DF-9C05-820C13D1AE00}" type="presOf" srcId="{E40D5C63-5CA0-4558-BFC7-612BAE4CCAA6}" destId="{B47AC273-8189-4C6B-A7BA-8A8C19759DDE}" srcOrd="0" destOrd="0" presId="urn:microsoft.com/office/officeart/2005/8/layout/radial3"/>
    <dgm:cxn modelId="{BFE44465-9DBA-4B3D-A5D2-CAC3CCAF8416}" type="presOf" srcId="{844A6990-1E5D-4360-B785-4B7A64896E09}" destId="{38B52FA5-B450-422D-BAEA-932ADEFE8539}" srcOrd="0" destOrd="0" presId="urn:microsoft.com/office/officeart/2005/8/layout/radial3"/>
    <dgm:cxn modelId="{5597A2E0-C7FC-4D28-9C2E-EC002A6CC09E}" srcId="{844A6990-1E5D-4360-B785-4B7A64896E09}" destId="{E40D5C63-5CA0-4558-BFC7-612BAE4CCAA6}" srcOrd="2" destOrd="0" parTransId="{551B5BE0-267C-42A1-B4A3-921ADE97E4CE}" sibTransId="{AB1524BB-8280-4A11-9938-267E890BC596}"/>
    <dgm:cxn modelId="{4531A152-A6BA-4B0C-807B-598686C55950}" type="presOf" srcId="{8ED002C2-71D4-4386-AEF1-70047AB5B49D}" destId="{116EC630-95D5-46C2-BC34-E8D7A3F0FC2B}" srcOrd="0" destOrd="0" presId="urn:microsoft.com/office/officeart/2005/8/layout/radial3"/>
    <dgm:cxn modelId="{7A3BDD10-24DC-4E71-84D0-982BB0190C25}" srcId="{FAE4081A-14DD-4600-8AE5-7B1A2065758F}" destId="{844A6990-1E5D-4360-B785-4B7A64896E09}" srcOrd="0" destOrd="0" parTransId="{3B8801C5-152D-4973-A482-99F3FBD4BDB0}" sibTransId="{9243833B-05B7-41A8-AB41-BBBF0EF440C0}"/>
    <dgm:cxn modelId="{80BBBC6E-2623-4EA6-B259-141410892048}" type="presParOf" srcId="{08851137-2FC5-418F-9511-413363CA9F36}" destId="{F4F90D42-5CA4-449B-A085-51D0F4DFB3B8}" srcOrd="0" destOrd="0" presId="urn:microsoft.com/office/officeart/2005/8/layout/radial3"/>
    <dgm:cxn modelId="{2A569C7C-1831-4876-81A9-B105F527111A}" type="presParOf" srcId="{F4F90D42-5CA4-449B-A085-51D0F4DFB3B8}" destId="{38B52FA5-B450-422D-BAEA-932ADEFE8539}" srcOrd="0" destOrd="0" presId="urn:microsoft.com/office/officeart/2005/8/layout/radial3"/>
    <dgm:cxn modelId="{F16FB9C8-E88A-4D00-A8D6-2729773D094E}" type="presParOf" srcId="{F4F90D42-5CA4-449B-A085-51D0F4DFB3B8}" destId="{02B89980-6F1F-407F-B744-6335C6B03D0A}" srcOrd="1" destOrd="0" presId="urn:microsoft.com/office/officeart/2005/8/layout/radial3"/>
    <dgm:cxn modelId="{C43B7B9C-1FC5-4B35-8661-09F2609E141D}" type="presParOf" srcId="{F4F90D42-5CA4-449B-A085-51D0F4DFB3B8}" destId="{0C2B52F5-F145-43B5-99B8-61061BD2BDF3}" srcOrd="2" destOrd="0" presId="urn:microsoft.com/office/officeart/2005/8/layout/radial3"/>
    <dgm:cxn modelId="{6976974C-FC08-4A88-AB28-BF47321BB967}" type="presParOf" srcId="{F4F90D42-5CA4-449B-A085-51D0F4DFB3B8}" destId="{B47AC273-8189-4C6B-A7BA-8A8C19759DDE}" srcOrd="3" destOrd="0" presId="urn:microsoft.com/office/officeart/2005/8/layout/radial3"/>
    <dgm:cxn modelId="{171086C3-B3BD-482E-99D9-770EEFE8BCA4}" type="presParOf" srcId="{F4F90D42-5CA4-449B-A085-51D0F4DFB3B8}" destId="{116EC630-95D5-46C2-BC34-E8D7A3F0FC2B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7316A6-9C74-4949-84BD-E4D8E85BD1B0}">
      <dsp:nvSpPr>
        <dsp:cNvPr id="0" name=""/>
        <dsp:cNvSpPr/>
      </dsp:nvSpPr>
      <dsp:spPr>
        <a:xfrm>
          <a:off x="1141072" y="812819"/>
          <a:ext cx="4285027" cy="4285027"/>
        </a:xfrm>
        <a:prstGeom prst="blockArc">
          <a:avLst>
            <a:gd name="adj1" fmla="val 11030313"/>
            <a:gd name="adj2" fmla="val 16548473"/>
            <a:gd name="adj3" fmla="val 464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06D195-1E3B-4A77-A9FD-A491601BF3DD}">
      <dsp:nvSpPr>
        <dsp:cNvPr id="0" name=""/>
        <dsp:cNvSpPr/>
      </dsp:nvSpPr>
      <dsp:spPr>
        <a:xfrm>
          <a:off x="1141638" y="541321"/>
          <a:ext cx="4285027" cy="4285027"/>
        </a:xfrm>
        <a:prstGeom prst="blockArc">
          <a:avLst>
            <a:gd name="adj1" fmla="val 4997463"/>
            <a:gd name="adj2" fmla="val 10584024"/>
            <a:gd name="adj3" fmla="val 464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C710B2-FF7F-43A7-85E2-6361FCCB4CC5}">
      <dsp:nvSpPr>
        <dsp:cNvPr id="0" name=""/>
        <dsp:cNvSpPr/>
      </dsp:nvSpPr>
      <dsp:spPr>
        <a:xfrm>
          <a:off x="1557886" y="534050"/>
          <a:ext cx="4285027" cy="4285027"/>
        </a:xfrm>
        <a:prstGeom prst="blockArc">
          <a:avLst>
            <a:gd name="adj1" fmla="val 189645"/>
            <a:gd name="adj2" fmla="val 5682449"/>
            <a:gd name="adj3" fmla="val 464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95CCF2-5F1E-4D1F-98C5-2F1F55936A94}">
      <dsp:nvSpPr>
        <dsp:cNvPr id="0" name=""/>
        <dsp:cNvSpPr/>
      </dsp:nvSpPr>
      <dsp:spPr>
        <a:xfrm>
          <a:off x="1561117" y="813173"/>
          <a:ext cx="4285027" cy="4285027"/>
        </a:xfrm>
        <a:prstGeom prst="blockArc">
          <a:avLst>
            <a:gd name="adj1" fmla="val 15857324"/>
            <a:gd name="adj2" fmla="val 21330773"/>
            <a:gd name="adj3" fmla="val 464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F3336E-A061-46AE-A4D1-959D92496247}">
      <dsp:nvSpPr>
        <dsp:cNvPr id="0" name=""/>
        <dsp:cNvSpPr/>
      </dsp:nvSpPr>
      <dsp:spPr>
        <a:xfrm>
          <a:off x="2449713" y="1826881"/>
          <a:ext cx="2184898" cy="197242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ТЕКСТЫ</a:t>
          </a:r>
          <a:endParaRPr lang="ru-RU" sz="2800" b="1" kern="1200" dirty="0"/>
        </a:p>
      </dsp:txBody>
      <dsp:txXfrm>
        <a:off x="2449713" y="1826881"/>
        <a:ext cx="2184898" cy="1972428"/>
      </dsp:txXfrm>
    </dsp:sp>
    <dsp:sp modelId="{431570D1-65DE-4249-A8DB-DC7C37DB858A}">
      <dsp:nvSpPr>
        <dsp:cNvPr id="0" name=""/>
        <dsp:cNvSpPr/>
      </dsp:nvSpPr>
      <dsp:spPr>
        <a:xfrm>
          <a:off x="1928828" y="142869"/>
          <a:ext cx="3133070" cy="14607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устные письменные</a:t>
          </a:r>
          <a:endParaRPr lang="ru-RU" sz="1800" b="1" kern="1200" dirty="0"/>
        </a:p>
      </dsp:txBody>
      <dsp:txXfrm>
        <a:off x="1928828" y="142869"/>
        <a:ext cx="3133070" cy="1460794"/>
      </dsp:txXfrm>
    </dsp:sp>
    <dsp:sp modelId="{237426AF-BEA9-4889-8615-41050AB26529}">
      <dsp:nvSpPr>
        <dsp:cNvPr id="0" name=""/>
        <dsp:cNvSpPr/>
      </dsp:nvSpPr>
      <dsp:spPr>
        <a:xfrm>
          <a:off x="4714908" y="1357326"/>
          <a:ext cx="2150232" cy="28692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диалоги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монологи</a:t>
          </a:r>
          <a:endParaRPr lang="ru-RU" sz="2000" b="1" kern="1200" dirty="0"/>
        </a:p>
      </dsp:txBody>
      <dsp:txXfrm>
        <a:off x="4714908" y="1357326"/>
        <a:ext cx="2150232" cy="2869259"/>
      </dsp:txXfrm>
    </dsp:sp>
    <dsp:sp modelId="{0635950E-4265-4E96-B951-12B2217C21C5}">
      <dsp:nvSpPr>
        <dsp:cNvPr id="0" name=""/>
        <dsp:cNvSpPr/>
      </dsp:nvSpPr>
      <dsp:spPr>
        <a:xfrm>
          <a:off x="1928829" y="4071963"/>
          <a:ext cx="3199633" cy="138069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художественные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нехудожественные</a:t>
          </a:r>
          <a:endParaRPr lang="ru-RU" sz="2000" b="1" kern="1200" dirty="0"/>
        </a:p>
      </dsp:txBody>
      <dsp:txXfrm>
        <a:off x="1928829" y="4071963"/>
        <a:ext cx="3199633" cy="1380699"/>
      </dsp:txXfrm>
    </dsp:sp>
    <dsp:sp modelId="{7977C0CC-072B-483A-ACF7-8AE200D0D625}">
      <dsp:nvSpPr>
        <dsp:cNvPr id="0" name=""/>
        <dsp:cNvSpPr/>
      </dsp:nvSpPr>
      <dsp:spPr>
        <a:xfrm>
          <a:off x="71444" y="1357320"/>
          <a:ext cx="2248055" cy="29158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u="sng" kern="1200" dirty="0" smtClean="0"/>
            <a:t>по типам речи:</a:t>
          </a:r>
          <a:r>
            <a:rPr lang="ru-RU" sz="1600" b="1" kern="1200" dirty="0" smtClean="0"/>
            <a:t> повествование описание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/>
            <a:t>рассуждение</a:t>
          </a:r>
          <a:endParaRPr lang="ru-RU" sz="1600" b="1" kern="1200" dirty="0"/>
        </a:p>
      </dsp:txBody>
      <dsp:txXfrm>
        <a:off x="71444" y="1357320"/>
        <a:ext cx="2248055" cy="29158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B52FA5-B450-422D-BAEA-932ADEFE8539}">
      <dsp:nvSpPr>
        <dsp:cNvPr id="0" name=""/>
        <dsp:cNvSpPr/>
      </dsp:nvSpPr>
      <dsp:spPr>
        <a:xfrm>
          <a:off x="4176447" y="2952345"/>
          <a:ext cx="1948007" cy="150936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ХУДОЖЕСТ-ВЕННОЕ</a:t>
          </a:r>
          <a:endParaRPr lang="ru-RU" sz="165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76447" y="2952345"/>
        <a:ext cx="1948007" cy="1509364"/>
      </dsp:txXfrm>
    </dsp:sp>
    <dsp:sp modelId="{02B89980-6F1F-407F-B744-6335C6B03D0A}">
      <dsp:nvSpPr>
        <dsp:cNvPr id="0" name=""/>
        <dsp:cNvSpPr/>
      </dsp:nvSpPr>
      <dsp:spPr>
        <a:xfrm>
          <a:off x="2426617" y="297830"/>
          <a:ext cx="2619306" cy="95179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ПОРТРЕТНОЕ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26617" y="297830"/>
        <a:ext cx="2619306" cy="951794"/>
      </dsp:txXfrm>
    </dsp:sp>
    <dsp:sp modelId="{0C2B52F5-F145-43B5-99B8-61061BD2BDF3}">
      <dsp:nvSpPr>
        <dsp:cNvPr id="0" name=""/>
        <dsp:cNvSpPr/>
      </dsp:nvSpPr>
      <dsp:spPr>
        <a:xfrm>
          <a:off x="4680523" y="1080136"/>
          <a:ext cx="2672543" cy="90765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СРАВНИТЕЛЬНОЕ</a:t>
          </a:r>
          <a:endParaRPr lang="ru-RU" sz="16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80523" y="1080136"/>
        <a:ext cx="2672543" cy="907657"/>
      </dsp:txXfrm>
    </dsp:sp>
    <dsp:sp modelId="{B47AC273-8189-4C6B-A7BA-8A8C19759DDE}">
      <dsp:nvSpPr>
        <dsp:cNvPr id="0" name=""/>
        <dsp:cNvSpPr/>
      </dsp:nvSpPr>
      <dsp:spPr>
        <a:xfrm>
          <a:off x="1224122" y="2952320"/>
          <a:ext cx="1903643" cy="157163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ДЕЛОВОЕ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4122" y="2952320"/>
        <a:ext cx="1903643" cy="1571634"/>
      </dsp:txXfrm>
    </dsp:sp>
    <dsp:sp modelId="{116EC630-95D5-46C2-BC34-E8D7A3F0FC2B}">
      <dsp:nvSpPr>
        <dsp:cNvPr id="0" name=""/>
        <dsp:cNvSpPr/>
      </dsp:nvSpPr>
      <dsp:spPr>
        <a:xfrm>
          <a:off x="0" y="1080105"/>
          <a:ext cx="2730390" cy="9075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ПЕЙЗАЖНОЕ</a:t>
          </a:r>
          <a:endParaRPr lang="ru-RU" sz="2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080105"/>
        <a:ext cx="2730390" cy="907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261EB-69FC-4A02-AFAB-2092D3F5F0DF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9C1A6-9E56-4286-AAD3-C0D0B30F08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osnovnaya-misl-teksta-252442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cviewer.yandex.ru/view/7826774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484784"/>
            <a:ext cx="63109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3573016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 учитель начальных классов</a:t>
            </a:r>
            <a:b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Галанина Н.А.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800" y="404664"/>
            <a:ext cx="4608512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Каликинская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СШ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86050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57167"/>
            <a:ext cx="796267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деловое                              художественное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ОПИСАНИЯ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дать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возможность                          создать образ конкретного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узнать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предмет                              предмета, картину</a:t>
            </a:r>
          </a:p>
          <a:p>
            <a:endParaRPr lang="ru-RU" sz="1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ПРЕДМЕТА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перечисляются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	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рисуются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словами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необходимые		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самые важные</a:t>
            </a:r>
          </a:p>
          <a:p>
            <a:endParaRPr lang="ru-RU" sz="1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ЧУВСТВА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АВТОРА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нет	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выражаются через слово,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		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деталь описания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ЯЗЫК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точность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сжатость	           яркость, выразительность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(эпитеты, метафоры, сравнения)</a:t>
            </a:r>
          </a:p>
          <a:p>
            <a:endParaRPr lang="ru-RU" sz="1000" dirty="0" smtClean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3214678" y="642918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08104" y="620688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796136" y="1556792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275856" y="1556792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012160" y="278092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2915816" y="278092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724128" y="400506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2987824" y="4077072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932040" y="515719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3707904" y="5229200"/>
            <a:ext cx="35662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79912" y="33265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00673" y="548680"/>
            <a:ext cx="2890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Стили речи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348880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Художественный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Разговорный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91680" y="1700808"/>
          <a:ext cx="7128792" cy="36576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47936"/>
                <a:gridCol w="3480856"/>
              </a:tblGrid>
              <a:tr h="43339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РАЗГОВОРНЫЙ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беседа, рассказ, записка, письмо, дневник и др.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39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ХУДОЖЕСТВЕННЫЙ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рассказ, басня, сказка, поэма, повесть, роман и др.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39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НАУЧНЫЙ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статья, доклад, реферат, аннотация, диссертация и др.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498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ОФИЦИАЛЬНО-ДЕЛОВОЙ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закон, приказ, заявление, расписка, справка, инструкция и др.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80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ПУБЛИЦИСТИЧЕСКИЙ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выступление, очерк, фельетон,</a:t>
                      </a:r>
                    </a:p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репортаж, интервью и др.</a:t>
                      </a:r>
                      <a:endParaRPr lang="ru-RU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00673" y="548680"/>
            <a:ext cx="2890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Стили речи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692696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то, о чем или 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ком говорится в тексте.</a:t>
            </a:r>
          </a:p>
          <a:p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то главное, 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хотел сказать автор этим текстом, 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оценка изображаемого.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836712"/>
            <a:ext cx="727280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то, к чему он призывает,     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чему учит, ради чего написан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371600"/>
            <a:ext cx="7148264" cy="4572000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рыбы нужна чистая вода - будем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охранять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водоёмы. В лесах, степях, горах разные ценные животные - будем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охранять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леса, степи, горы.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Рыбе вода, птице воздух, зверю лес, степь, горы. А человеку нужна Родина. 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охранять природу - значит охранять Родину.</a:t>
            </a:r>
          </a:p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(М. Пришвин)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476672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1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63688" y="836712"/>
            <a:ext cx="6931496" cy="467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Тема текста: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охрана природы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Основная мысль текста: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Охранять природу – значит охранять Родину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476672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2</a:t>
            </a:r>
            <a:endParaRPr lang="ru-RU" sz="36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1412776"/>
            <a:ext cx="7391400" cy="41882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Прекр</a:t>
            </a:r>
            <a:r>
              <a:rPr lang="ru-RU" sz="3600" dirty="0" smtClean="0">
                <a:solidFill>
                  <a:srgbClr val="F6170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 лес ранним утром. Первые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лучи сол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 пробиваю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тс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скво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 з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лёную л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ству. Прозрачные капельки р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 блестят на тр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ве. Птицы уже проснулись и весело щ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бечут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1052736"/>
            <a:ext cx="7391400" cy="418829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текста: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раннее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утро в лесу.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мысль текста: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прекрасен лес ранним утром.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476672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3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26876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рная туча закрыла со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нце. Стало совсем т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мно. Поднялся сильный ветер. Первые кру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ные капли д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ждя упали на землю. Дож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 всё усиливался. Сверкнула молния, удар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 гром. Началась гр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за.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692696"/>
            <a:ext cx="3456384" cy="23762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(из немецкого языка)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TEXTUS</a:t>
            </a:r>
            <a:endParaRPr lang="ru-RU" sz="4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латинского языка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4437112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ТКАНЬ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СОЧЕТАНИЕ СЛОВ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СЛОВЕСНОЕ ЕДИНСТВО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644008" y="3212976"/>
            <a:ext cx="936104" cy="57606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7704" y="980728"/>
            <a:ext cx="69127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текста: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гроза</a:t>
            </a:r>
          </a:p>
          <a:p>
            <a:pPr algn="ctr"/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текста: </a:t>
            </a:r>
          </a:p>
          <a:p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 перед грозой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476672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4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268760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Катя п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шла в лес с подру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ками за грибами. Грибо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было много, и Катя не зам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тила, как отстала от п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друг. Она стала звать их, но никто не откл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кался. Девочка села на п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нёк и заплакала. Даже полная грибов к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рзина её не радовала.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908720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текста: 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Катя заблудилась в лесу.</a:t>
            </a:r>
          </a:p>
          <a:p>
            <a:pPr algn="ctr"/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текста: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будь внимательным и не окажешься в беде.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332656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5</a:t>
            </a:r>
            <a:endParaRPr lang="ru-RU" sz="360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980728"/>
            <a:ext cx="7416824" cy="5472608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Хорош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осиновый лес в осенние ясные дни!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пурпурно-красный и жёлтый цвет окрашена листва. Цветным чистым ковром расстилаются под деревьями опавшие листья. Там и тут видны под ними красноватые шляпки поздних грибов-подосиновиков.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цветут кое-где запоздалые лесные цветы.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908720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текста: 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матери</a:t>
            </a:r>
          </a:p>
          <a:p>
            <a:pPr algn="ctr"/>
            <a:endParaRPr lang="ru-RU" sz="4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мысль текста: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любовь к матери - святое чувство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404664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Прочитайте заглавие заметок.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Подумайте, какие из них отражают тему, какие - основную мысль.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23728" y="1916832"/>
            <a:ext cx="648072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Конкурс юных пианистов-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Спорт учит мужеству-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Мы на выставку идем-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Бросьте, мальчики,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рогатки!-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Улетели птицы за море…-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6. Пожалейте рябину!-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691680" y="2708920"/>
            <a:ext cx="3816424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Конкурс юных пианистов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Спорт учит мужеству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Мы на выставку идем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Бросьте, мальчики,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рогатки!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Улетели птицы за море…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6. Пожалейте рябину!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508104" y="2708920"/>
            <a:ext cx="3359224" cy="324152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Тема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мысль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Тема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мысль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Тема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мысль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404664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Прочитайте заглавие заметок.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Подумайте, какие из них отражают тему, какие - основную мысль.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>
            <a:off x="4427984" y="3573016"/>
            <a:ext cx="484632" cy="50006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436096" y="2924944"/>
            <a:ext cx="428628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3419872" y="2924944"/>
            <a:ext cx="478342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4427984" y="2348880"/>
            <a:ext cx="484632" cy="47834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851920" y="1412776"/>
            <a:ext cx="1571636" cy="9286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Типы текста</a:t>
            </a:r>
            <a:endParaRPr lang="ru-RU" sz="2000" b="1" dirty="0"/>
          </a:p>
        </p:txBody>
      </p:sp>
      <p:sp>
        <p:nvSpPr>
          <p:cNvPr id="10" name="Овал 9"/>
          <p:cNvSpPr/>
          <p:nvPr/>
        </p:nvSpPr>
        <p:spPr>
          <a:xfrm>
            <a:off x="1979712" y="2708920"/>
            <a:ext cx="1427620" cy="10001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Тема текста</a:t>
            </a:r>
            <a:endParaRPr lang="ru-RU" sz="2000" b="1" dirty="0"/>
          </a:p>
        </p:txBody>
      </p:sp>
      <p:sp>
        <p:nvSpPr>
          <p:cNvPr id="11" name="Овал 10"/>
          <p:cNvSpPr/>
          <p:nvPr/>
        </p:nvSpPr>
        <p:spPr>
          <a:xfrm>
            <a:off x="3923928" y="4077072"/>
            <a:ext cx="1500198" cy="85725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Стили текста</a:t>
            </a:r>
            <a:endParaRPr lang="ru-RU" sz="2000" b="1" dirty="0"/>
          </a:p>
        </p:txBody>
      </p:sp>
      <p:sp>
        <p:nvSpPr>
          <p:cNvPr id="12" name="Овал 11"/>
          <p:cNvSpPr/>
          <p:nvPr/>
        </p:nvSpPr>
        <p:spPr>
          <a:xfrm>
            <a:off x="5868144" y="2636912"/>
            <a:ext cx="1368152" cy="10001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Части текста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2780928"/>
            <a:ext cx="1500768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ТЕКСТ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07904" y="5013176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Разговорный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Художественный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Научный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Официально-деловой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Публицистический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64288" y="2714620"/>
            <a:ext cx="1979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Абзац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3789040"/>
            <a:ext cx="2232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(широкая, узкая)</a:t>
            </a: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микротема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макротема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Ключевые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слова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Заголовок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мысль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707904" y="404664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Рассуждение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Повествование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620688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556792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https://infourok.ru/osnovnaya-misl-teksta-252442.html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https://docviewer.yandex.ru/view/78267741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03848" y="980728"/>
            <a:ext cx="36176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 – это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988840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Сочетание предложений, связанных по смыслу и грамматически</a:t>
            </a:r>
            <a:endParaRPr lang="ru-RU" sz="40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4509120"/>
            <a:ext cx="6408712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в тексте связаны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собой по смыслу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 помощью языковых средств.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1691680" y="548680"/>
          <a:ext cx="700092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62004" y="548680"/>
            <a:ext cx="556761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грамматической связи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тексте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780928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предложений в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 в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Интонация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52146" y="548680"/>
            <a:ext cx="33873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текстов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348880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Рассуждение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(почему?)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Повествование (что делает герой?)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(какой?)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403648" y="1772816"/>
            <a:ext cx="1928826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ТЕЗИС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1772816"/>
            <a:ext cx="1857388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ПОТОМУ ЧТО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1700808"/>
            <a:ext cx="2000264" cy="7863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ДОКАЗАТЕЛЬСТВО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3635896" y="1556792"/>
            <a:ext cx="2500330" cy="214314"/>
          </a:xfrm>
          <a:prstGeom prst="blockArc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1052736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03648" y="3140968"/>
            <a:ext cx="1928826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23928" y="3140968"/>
            <a:ext cx="1785950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44208" y="3140968"/>
            <a:ext cx="185738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НАКОНЕЦ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35896" y="2636912"/>
            <a:ext cx="244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ПРОИЗОШЛО?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3491880" y="3284984"/>
            <a:ext cx="35719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5940152" y="3284984"/>
            <a:ext cx="35719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475656" y="4653136"/>
            <a:ext cx="1928826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067944" y="4653136"/>
            <a:ext cx="1643074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3563888" y="4797152"/>
            <a:ext cx="35719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6012160" y="4797152"/>
            <a:ext cx="357190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444208" y="4653136"/>
            <a:ext cx="2000264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03848" y="332656"/>
            <a:ext cx="33873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текстов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9752" y="548680"/>
            <a:ext cx="485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(речевой жанр)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00192" y="4293096"/>
            <a:ext cx="2216288" cy="78581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91880" y="1844824"/>
            <a:ext cx="2500330" cy="107157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кульминация (острый момент)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285293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развитие                                        спад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действия   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действия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 rot="2590688">
            <a:off x="5609900" y="3072350"/>
            <a:ext cx="3000396" cy="642942"/>
          </a:xfrm>
          <a:prstGeom prst="blockArc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 rot="18844240">
            <a:off x="886527" y="3110229"/>
            <a:ext cx="3000396" cy="642942"/>
          </a:xfrm>
          <a:prstGeom prst="blockArc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1680" y="3573016"/>
            <a:ext cx="1714512" cy="7143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завязка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59632" y="4437112"/>
            <a:ext cx="2160240" cy="7143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28184" y="3573016"/>
            <a:ext cx="1714512" cy="7143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развязка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/>
        </p:nvGraphicFramePr>
        <p:xfrm>
          <a:off x="1547664" y="764704"/>
          <a:ext cx="7353554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63888" y="2708920"/>
            <a:ext cx="2931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5724128" y="2276872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4898825" y="238209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V="1">
            <a:off x="4248249" y="2456607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427984" y="3356992"/>
            <a:ext cx="28632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796136" y="335699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723</Words>
  <Application>Microsoft Office PowerPoint</Application>
  <PresentationFormat>Экран (4:3)</PresentationFormat>
  <Paragraphs>191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13</cp:revision>
  <dcterms:created xsi:type="dcterms:W3CDTF">2018-02-04T14:35:55Z</dcterms:created>
  <dcterms:modified xsi:type="dcterms:W3CDTF">2018-02-04T16:18:54Z</dcterms:modified>
</cp:coreProperties>
</file>